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59" r:id="rId9"/>
    <p:sldId id="260" r:id="rId10"/>
    <p:sldId id="261" r:id="rId11"/>
    <p:sldId id="262" r:id="rId12"/>
    <p:sldId id="263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52409-061C-42BE-B5A4-FC75E3BE9F39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E4DF-ADCB-4195-9B03-A6A6D1271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flo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 useBgFill="1">
        <p:nvSpPr>
          <p:cNvPr id="5" name="TextBox 4"/>
          <p:cNvSpPr txBox="1"/>
          <p:nvPr/>
        </p:nvSpPr>
        <p:spPr>
          <a:xfrm>
            <a:off x="1219200" y="381000"/>
            <a:ext cx="5486400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লাল গোলাপ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Desktop\keyboa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6172200"/>
            <a:ext cx="27432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কীবোর্ড ও মাউস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\Desktop\m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29200" y="5791200"/>
            <a:ext cx="1828800" cy="11079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মাউস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19812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মাউসের সংজ্ঞা দাও।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ইনপুট ডিভাইসের একটি তালিকা তৈরি কর।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2438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মাউস এবং কীবোর্ডের মধ্যে পার্থক্য নির্ণয় কর।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পেনড্রাইভের কাজ কী।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895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কীবোর্ডের কীগুলো বিশদ বর্ণনা কর।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মাউস এবং পেনড্রাইভের মধ্যে পার্থক্য নির্ণয় কর।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মাউস কি ?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কীবোর্ড কি ?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পেনড্রাইভ কি ?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194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91440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দুইটি প্রধান ইনপুট ডিভাইসের কাজের বর্ণনা দাও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esktop\h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1596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4600" y="304800"/>
            <a:ext cx="3581400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Sample Pictures\Tulips (Copy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457200"/>
            <a:ext cx="8254998" cy="6019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1066800"/>
            <a:ext cx="2895600" cy="11079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নামঃ মোঃ জাহাঙ্গীর আলম </a:t>
            </a:r>
          </a:p>
          <a:p>
            <a:pPr>
              <a:lnSpc>
                <a:spcPct val="150000"/>
              </a:lnSpc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প্রতিষ্ঠানঃ দক্ষিণ কামারজানী উচ্চ বিদ্যালয় , গাইবান্ধা সদর।</a:t>
            </a:r>
          </a:p>
          <a:p>
            <a:pPr>
              <a:lnSpc>
                <a:spcPct val="150000"/>
              </a:lnSpc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পদবীঃসহকারী শিক্ষক (কম্পিউটার) </a:t>
            </a:r>
          </a:p>
          <a:p>
            <a:pPr>
              <a:lnSpc>
                <a:spcPct val="150000"/>
              </a:lnSpc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মোবাইল নং- ০১৭১৪৯২৮৪৯০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ই-মেইল নং-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jahangict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20@gmail.com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শ্রেণীঃ সপ্তম</a:t>
            </a:r>
          </a:p>
          <a:p>
            <a:pPr>
              <a:lnSpc>
                <a:spcPct val="150000"/>
              </a:lnSpc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বিষয়ঃ তথ্য ও যোগাযোগ প্রযুক্তি</a:t>
            </a:r>
          </a:p>
          <a:p>
            <a:pPr>
              <a:lnSpc>
                <a:spcPct val="150000"/>
              </a:lnSpc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তারিখঃ ০৬/০২/২০১৪ইং</a:t>
            </a:r>
          </a:p>
          <a:p>
            <a:pPr>
              <a:lnSpc>
                <a:spcPct val="150000"/>
              </a:lnSpc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সময়ঃ ৪৫ মিনিট  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OEL\Desktop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609600"/>
            <a:ext cx="2819400" cy="2209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4099" name="Picture 3" descr="C:\Users\DOEL\Desktop\keybo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04800"/>
            <a:ext cx="3276600" cy="245745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4100" name="Picture 4" descr="C:\Users\DOEL\Desktop\mous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962400"/>
            <a:ext cx="2743200" cy="25336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pic>
        <p:nvPicPr>
          <p:cNvPr id="4101" name="Picture 5" descr="C:\Users\DOEL\Desktop\com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3733800"/>
            <a:ext cx="2971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আজকের পাঠ শিরোনাম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ইনপুট ডিভাইস 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শিক্ষার্থীরা পেন ড্রাইভ কী তা বলতে পারবে।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ছাত্র/ ছাত্রীরা মাউস কী তা সনাক্ত করতে পারবে।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ছাত্র/ ছাত্রীরা কীবোর্ড কী  তা ব্যাখ্যা করতে পারবে।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ছাত্র/ছাত্রী ল্যাপটপ কী তা বলতে পারবে।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উপস্থাপন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ইনপুট ডিভাইসের সংজ্ঞাঃ কম্পিউটারের যে সমস্ত যন্ত্রাংশের মাধ্যমে তথ্য-উপাত্ত আদান-প্রদান ও প্রক্রিয়াকরনের জন্য নির্দেশ প্রদান করা হয় তাকে ইনপুট বলা হয়। নীচে ইনপুট ডিভাইসের ছবি আলাদা-আলাদাভাবে দেখানো হলো।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Desktop\co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6019800"/>
            <a:ext cx="16002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ল্যাপ্টপ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91200" y="5943600"/>
            <a:ext cx="2057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পেনড্রাইভ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324</TotalTime>
  <Words>193</Words>
  <Application>Microsoft Office PowerPoint</Application>
  <PresentationFormat>On-screen Show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পরিচিতি</vt:lpstr>
      <vt:lpstr>পাঠ পরিচিতি </vt:lpstr>
      <vt:lpstr>Slide 4</vt:lpstr>
      <vt:lpstr>আজকের পাঠ শিরোনাম </vt:lpstr>
      <vt:lpstr>শিখন ফল </vt:lpstr>
      <vt:lpstr>উপস্থাপন </vt:lpstr>
      <vt:lpstr>Slide 8</vt:lpstr>
      <vt:lpstr>Slide 9</vt:lpstr>
      <vt:lpstr>Slide 10</vt:lpstr>
      <vt:lpstr>Slide 11</vt:lpstr>
      <vt:lpstr>একক কাজ </vt:lpstr>
      <vt:lpstr>জোড়ায় কাজ </vt:lpstr>
      <vt:lpstr>দলগত কাজ </vt:lpstr>
      <vt:lpstr>মূল্যায়ন 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37</cp:revision>
  <dcterms:created xsi:type="dcterms:W3CDTF">2014-02-06T04:08:13Z</dcterms:created>
  <dcterms:modified xsi:type="dcterms:W3CDTF">2014-02-08T04:53:20Z</dcterms:modified>
</cp:coreProperties>
</file>